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49BB6C-982E-4F69-B14E-186974978A90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331503F-A76B-4387-BC5F-E2AA0773F9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sz="8800" smtClean="0"/>
              <a:t>Angular 2</a:t>
            </a:r>
            <a:endParaRPr lang="en-US" sz="8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</a:t>
            </a:r>
            <a:endParaRPr 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48879"/>
            <a:ext cx="7772400" cy="43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685800" y="274638"/>
            <a:ext cx="228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122" name="Picture 2" descr="C:\Users\PN Infosys\Desktop\7e108bd769c02d33d519448baba76ac6138c3686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2344" y="685800"/>
            <a:ext cx="8426856" cy="51541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N Infosys\Desktop\AngilarJS+vs+AngularJS+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763000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 smtClean="0"/>
              <a:t>Versions</a:t>
            </a:r>
            <a:endParaRPr lang="en-US" sz="80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48879"/>
            <a:ext cx="7772400" cy="43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48879"/>
            <a:ext cx="7772400" cy="43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48879"/>
            <a:ext cx="7772400" cy="43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 smtClean="0"/>
              <a:t>Introduction Angular 2</a:t>
            </a:r>
            <a:endParaRPr lang="en-US" sz="54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48879"/>
            <a:ext cx="7772400" cy="43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SPA(Single page Application)MVC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48879"/>
            <a:ext cx="7772400" cy="43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1. SPA</a:t>
            </a:r>
          </a:p>
          <a:p>
            <a:r>
              <a:rPr lang="en-US" dirty="0" smtClean="0"/>
              <a:t>2.MVC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1.Type script and java ES6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mila</a:t>
            </a:r>
            <a:r>
              <a:rPr lang="en-US" dirty="0" smtClean="0"/>
              <a:t> </a:t>
            </a:r>
            <a:r>
              <a:rPr lang="en-US" dirty="0" err="1" smtClean="0"/>
              <a:t>kar</a:t>
            </a:r>
            <a:r>
              <a:rPr lang="en-US" dirty="0" smtClean="0"/>
              <a:t> </a:t>
            </a:r>
            <a:r>
              <a:rPr lang="en-US" dirty="0" err="1" smtClean="0"/>
              <a:t>bana</a:t>
            </a:r>
            <a:r>
              <a:rPr lang="en-US" dirty="0" smtClean="0"/>
              <a:t> h</a:t>
            </a:r>
          </a:p>
          <a:p>
            <a:r>
              <a:rPr lang="en-US" dirty="0" smtClean="0"/>
              <a:t>2. java script is a subset of typescript</a:t>
            </a:r>
          </a:p>
          <a:p>
            <a:r>
              <a:rPr lang="en-US" dirty="0" smtClean="0"/>
              <a:t>Components</a:t>
            </a:r>
          </a:p>
          <a:p>
            <a:r>
              <a:rPr lang="en-US" dirty="0" smtClean="0"/>
              <a:t>Data binding</a:t>
            </a:r>
          </a:p>
          <a:p>
            <a:r>
              <a:rPr lang="en-US" dirty="0" smtClean="0"/>
              <a:t>Routing</a:t>
            </a:r>
          </a:p>
          <a:p>
            <a:r>
              <a:rPr lang="en-US" dirty="0" smtClean="0"/>
              <a:t>MVW (Model view whatever)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History</a:t>
            </a:r>
            <a:endParaRPr lang="en-US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48879"/>
            <a:ext cx="7772400" cy="43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1213</TotalTime>
  <Words>46</Words>
  <Application>Microsoft Office PowerPoint</Application>
  <PresentationFormat>On-screen Show (4:3)</PresentationFormat>
  <Paragraphs>16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Equity</vt:lpstr>
      <vt:lpstr>Angular 2</vt:lpstr>
      <vt:lpstr>Versions</vt:lpstr>
      <vt:lpstr>Slide 3</vt:lpstr>
      <vt:lpstr>Slide 4</vt:lpstr>
      <vt:lpstr>Introduction Angular 2</vt:lpstr>
      <vt:lpstr>SPA(Single page Application)MVC</vt:lpstr>
      <vt:lpstr>Slide 7</vt:lpstr>
      <vt:lpstr>Angular 2</vt:lpstr>
      <vt:lpstr>History</vt:lpstr>
      <vt:lpstr>Features</vt:lpstr>
      <vt:lpstr>    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7</dc:title>
  <dc:creator>PN Infosys</dc:creator>
  <cp:lastModifiedBy>PN Infosys</cp:lastModifiedBy>
  <cp:revision>59</cp:revision>
  <dcterms:created xsi:type="dcterms:W3CDTF">2018-09-12T12:33:32Z</dcterms:created>
  <dcterms:modified xsi:type="dcterms:W3CDTF">2018-10-05T04:41:20Z</dcterms:modified>
</cp:coreProperties>
</file>